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4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1261229"/>
            <a:ext cx="12902803" cy="2128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8382"/>
              </a:lnSpc>
              <a:buNone/>
            </a:pPr>
            <a:r>
              <a:rPr lang="en-US" sz="6705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OF BINARY SEARCH TREE</a:t>
            </a:r>
            <a:endParaRPr lang="en-US" sz="6705" dirty="0"/>
          </a:p>
        </p:txBody>
      </p:sp>
      <p:sp>
        <p:nvSpPr>
          <p:cNvPr id="6" name="Text 3"/>
          <p:cNvSpPr/>
          <p:nvPr/>
        </p:nvSpPr>
        <p:spPr>
          <a:xfrm>
            <a:off x="863798" y="4556165"/>
            <a:ext cx="12902803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                                                                     SUBMITTED BY: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3798" y="5228630"/>
            <a:ext cx="12902803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                                                                                             M.P.Harika-192211999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863798" y="5901095"/>
            <a:ext cx="12902803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                                                                                             T.Mahidhar-192211243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863798" y="6573560"/>
            <a:ext cx="12902803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                                                                                         S.Hasrith-192211470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1" y="506775"/>
            <a:ext cx="4869299" cy="71279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1765" y="561860"/>
            <a:ext cx="7674274" cy="31932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2"/>
              </a:lnSpc>
              <a:buNone/>
            </a:pPr>
            <a:r>
              <a:rPr lang="en-US" sz="6705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 to Binary Search Trees (BSTs)</a:t>
            </a:r>
            <a:endParaRPr lang="en-US" sz="6705" dirty="0"/>
          </a:p>
        </p:txBody>
      </p:sp>
      <p:sp>
        <p:nvSpPr>
          <p:cNvPr id="7" name="Text 2"/>
          <p:cNvSpPr/>
          <p:nvPr/>
        </p:nvSpPr>
        <p:spPr>
          <a:xfrm>
            <a:off x="841765" y="4350026"/>
            <a:ext cx="7024279" cy="2787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Binary Search Trees (BSTs) are a fundamental data structure in computer science, used to efficiently store and retrieve data. They are hierarchical tree-like structures where each node has a unique value that is greater than all values in its left subtree and less than all values in its right subtree.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1" y="2791897"/>
            <a:ext cx="4869299" cy="26456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2754392"/>
            <a:ext cx="7280434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Definition of a Unique Node</a:t>
            </a:r>
            <a:endParaRPr lang="en-US" sz="4859" dirty="0"/>
          </a:p>
        </p:txBody>
      </p:sp>
      <p:sp>
        <p:nvSpPr>
          <p:cNvPr id="7" name="Text 2"/>
          <p:cNvSpPr/>
          <p:nvPr/>
        </p:nvSpPr>
        <p:spPr>
          <a:xfrm>
            <a:off x="863798" y="3895844"/>
            <a:ext cx="7416403" cy="1579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In a Binary Search Tree, a unique node is a node whose value is not present anywhere else in the tree. These nodes play a crucial role in the efficient organization and search capabilities of BSTs, as they help maintain the tree's structure and ensure data integrity.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347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9749" y="3702368"/>
            <a:ext cx="8812292" cy="758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74"/>
              </a:lnSpc>
              <a:buNone/>
            </a:pPr>
            <a:r>
              <a:rPr lang="en-US" sz="477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Identifying Unique Nodes in a BST</a:t>
            </a:r>
            <a:endParaRPr lang="en-US" sz="4779" dirty="0"/>
          </a:p>
        </p:txBody>
      </p:sp>
      <p:sp>
        <p:nvSpPr>
          <p:cNvPr id="6" name="Shape 2"/>
          <p:cNvSpPr/>
          <p:nvPr/>
        </p:nvSpPr>
        <p:spPr>
          <a:xfrm>
            <a:off x="849749" y="5098256"/>
            <a:ext cx="546259" cy="54625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9058" y="5189220"/>
            <a:ext cx="167521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28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868" dirty="0"/>
          </a:p>
        </p:txBody>
      </p:sp>
      <p:sp>
        <p:nvSpPr>
          <p:cNvPr id="8" name="Text 4"/>
          <p:cNvSpPr/>
          <p:nvPr/>
        </p:nvSpPr>
        <p:spPr>
          <a:xfrm>
            <a:off x="1638776" y="5098256"/>
            <a:ext cx="3034784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7"/>
              </a:lnSpc>
              <a:buNone/>
            </a:pPr>
            <a:r>
              <a:rPr lang="en-US" sz="239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Recursive Traversal</a:t>
            </a:r>
            <a:endParaRPr lang="en-US" sz="2390" dirty="0"/>
          </a:p>
        </p:txBody>
      </p:sp>
      <p:sp>
        <p:nvSpPr>
          <p:cNvPr id="9" name="Text 5"/>
          <p:cNvSpPr/>
          <p:nvPr/>
        </p:nvSpPr>
        <p:spPr>
          <a:xfrm>
            <a:off x="1638776" y="5623203"/>
            <a:ext cx="3359468" cy="1553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Traverse the tree recursively, checking if the current node's value is unique compared to all other nodes in the tree.</a:t>
            </a:r>
            <a:endParaRPr lang="en-US" sz="1912" dirty="0"/>
          </a:p>
        </p:txBody>
      </p:sp>
      <p:sp>
        <p:nvSpPr>
          <p:cNvPr id="10" name="Shape 6"/>
          <p:cNvSpPr/>
          <p:nvPr/>
        </p:nvSpPr>
        <p:spPr>
          <a:xfrm>
            <a:off x="5241012" y="5098256"/>
            <a:ext cx="546259" cy="54625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11748" y="5189220"/>
            <a:ext cx="204668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28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868" dirty="0"/>
          </a:p>
        </p:txBody>
      </p:sp>
      <p:sp>
        <p:nvSpPr>
          <p:cNvPr id="12" name="Text 8"/>
          <p:cNvSpPr/>
          <p:nvPr/>
        </p:nvSpPr>
        <p:spPr>
          <a:xfrm>
            <a:off x="6030039" y="5098256"/>
            <a:ext cx="3034784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7"/>
              </a:lnSpc>
              <a:buNone/>
            </a:pPr>
            <a:r>
              <a:rPr lang="en-US" sz="239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Frequency Mapping</a:t>
            </a:r>
            <a:endParaRPr lang="en-US" sz="2390" dirty="0"/>
          </a:p>
        </p:txBody>
      </p:sp>
      <p:sp>
        <p:nvSpPr>
          <p:cNvPr id="13" name="Text 9"/>
          <p:cNvSpPr/>
          <p:nvPr/>
        </p:nvSpPr>
        <p:spPr>
          <a:xfrm>
            <a:off x="6030039" y="5623203"/>
            <a:ext cx="3359468" cy="19419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Create a data structure to keep track of the frequency of each value in the tree, then identify the nodes with a frequency of 1 as unique.</a:t>
            </a:r>
            <a:endParaRPr lang="en-US" sz="1912" dirty="0"/>
          </a:p>
        </p:txBody>
      </p:sp>
      <p:sp>
        <p:nvSpPr>
          <p:cNvPr id="14" name="Shape 10"/>
          <p:cNvSpPr/>
          <p:nvPr/>
        </p:nvSpPr>
        <p:spPr>
          <a:xfrm>
            <a:off x="9632275" y="5098256"/>
            <a:ext cx="546259" cy="54625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03963" y="5189220"/>
            <a:ext cx="202883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8"/>
              </a:lnSpc>
              <a:buNone/>
            </a:pPr>
            <a:r>
              <a:rPr lang="en-US" sz="286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868" dirty="0"/>
          </a:p>
        </p:txBody>
      </p:sp>
      <p:sp>
        <p:nvSpPr>
          <p:cNvPr id="16" name="Text 12"/>
          <p:cNvSpPr/>
          <p:nvPr/>
        </p:nvSpPr>
        <p:spPr>
          <a:xfrm>
            <a:off x="10421303" y="5098256"/>
            <a:ext cx="3034784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7"/>
              </a:lnSpc>
              <a:buNone/>
            </a:pPr>
            <a:r>
              <a:rPr lang="en-US" sz="239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Sorted Comparison</a:t>
            </a:r>
            <a:endParaRPr lang="en-US" sz="2390" dirty="0"/>
          </a:p>
        </p:txBody>
      </p:sp>
      <p:sp>
        <p:nvSpPr>
          <p:cNvPr id="17" name="Text 13"/>
          <p:cNvSpPr/>
          <p:nvPr/>
        </p:nvSpPr>
        <p:spPr>
          <a:xfrm>
            <a:off x="10421303" y="5623203"/>
            <a:ext cx="3359468" cy="1553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59"/>
              </a:lnSpc>
              <a:buNone/>
            </a:pPr>
            <a:r>
              <a:rPr lang="en-US" sz="191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Sort the values in the tree and compare adjacent values to find any duplicates, marking the unique values accordingly.</a:t>
            </a:r>
            <a:endParaRPr lang="en-US" sz="191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006441"/>
            <a:ext cx="9603343" cy="771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Importance of Unique Nodes in BSTs</a:t>
            </a:r>
            <a:endParaRPr lang="en-US" sz="4859" dirty="0"/>
          </a:p>
        </p:txBody>
      </p:sp>
      <p:sp>
        <p:nvSpPr>
          <p:cNvPr id="5" name="Text 2"/>
          <p:cNvSpPr/>
          <p:nvPr/>
        </p:nvSpPr>
        <p:spPr>
          <a:xfrm>
            <a:off x="863798" y="3394710"/>
            <a:ext cx="3085386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Efficient Retrieval</a:t>
            </a:r>
            <a:endParaRPr lang="en-US" sz="2429" dirty="0"/>
          </a:p>
        </p:txBody>
      </p:sp>
      <p:sp>
        <p:nvSpPr>
          <p:cNvPr id="6" name="Text 3"/>
          <p:cNvSpPr/>
          <p:nvPr/>
        </p:nvSpPr>
        <p:spPr>
          <a:xfrm>
            <a:off x="863798" y="4027051"/>
            <a:ext cx="3898940" cy="1184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allow for faster search and retrieval of data in the tree, as there are no duplicates to consider.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576" y="3394710"/>
            <a:ext cx="3085386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Identification</a:t>
            </a:r>
            <a:endParaRPr lang="en-US" sz="2429" dirty="0"/>
          </a:p>
        </p:txBody>
      </p:sp>
      <p:sp>
        <p:nvSpPr>
          <p:cNvPr id="8" name="Text 5"/>
          <p:cNvSpPr/>
          <p:nvPr/>
        </p:nvSpPr>
        <p:spPr>
          <a:xfrm>
            <a:off x="5372576" y="4027051"/>
            <a:ext cx="3898940" cy="1579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can be used to uniquely identify specific elements in the tree, enabling more precise data management and operations.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710"/>
            <a:ext cx="3085386" cy="385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242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Balanced Structure</a:t>
            </a:r>
            <a:endParaRPr lang="en-US" sz="2429" dirty="0"/>
          </a:p>
        </p:txBody>
      </p:sp>
      <p:sp>
        <p:nvSpPr>
          <p:cNvPr id="10" name="Text 7"/>
          <p:cNvSpPr/>
          <p:nvPr/>
        </p:nvSpPr>
        <p:spPr>
          <a:xfrm>
            <a:off x="9881354" y="4027051"/>
            <a:ext cx="3898940" cy="1974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Maintaining unique nodes helps preserve the balanced structure of the BST, ensuring optimal performance for operations like insertion and deletion.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2954" y="953929"/>
            <a:ext cx="8642509" cy="690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Algorithms for Finding Unique Nodes</a:t>
            </a:r>
            <a:endParaRPr lang="en-US" sz="434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54" y="1975247"/>
            <a:ext cx="1104186" cy="17667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371" y="2195989"/>
            <a:ext cx="276070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7"/>
              </a:lnSpc>
              <a:buNone/>
            </a:pPr>
            <a:r>
              <a:rPr lang="en-US" sz="217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Traversal-based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371" y="2673429"/>
            <a:ext cx="7991475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2"/>
              </a:lnSpc>
              <a:buNone/>
            </a:pPr>
            <a:r>
              <a:rPr lang="en-US" sz="17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Perform a depth-first or breadth-first traversal of the tree, keeping track of node values and their frequencies.</a:t>
            </a:r>
            <a:endParaRPr lang="en-US" sz="17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4" y="3742015"/>
            <a:ext cx="1104186" cy="17667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371" y="3962757"/>
            <a:ext cx="276070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7"/>
              </a:lnSpc>
              <a:buNone/>
            </a:pPr>
            <a:r>
              <a:rPr lang="en-US" sz="217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Hashing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371" y="4440198"/>
            <a:ext cx="7991475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2"/>
              </a:lnSpc>
              <a:buNone/>
            </a:pPr>
            <a:r>
              <a:rPr lang="en-US" sz="17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a hash table to store the values of the tree, then identify the unique nodes based on their frequency in the hash table.</a:t>
            </a:r>
            <a:endParaRPr lang="en-US" sz="17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54" y="5508784"/>
            <a:ext cx="1104186" cy="17667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371" y="5729526"/>
            <a:ext cx="282475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7"/>
              </a:lnSpc>
              <a:buNone/>
            </a:pPr>
            <a:r>
              <a:rPr lang="en-US" sz="217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Sorting and Comparison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371" y="6206966"/>
            <a:ext cx="7991475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2"/>
              </a:lnSpc>
              <a:buNone/>
            </a:pPr>
            <a:r>
              <a:rPr lang="en-US" sz="17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Sort the tree's values and compare adjacent elements to find unique nodes based on their relative positions.</a:t>
            </a:r>
            <a:endParaRPr lang="en-US" sz="173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491" y="2008823"/>
            <a:ext cx="4869299" cy="42119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3798" y="2084070"/>
            <a:ext cx="7416403" cy="15425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4"/>
              </a:lnSpc>
              <a:buNone/>
            </a:pPr>
            <a:r>
              <a:rPr lang="en-US" sz="4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Time Complexity of Unique Node Identification</a:t>
            </a:r>
            <a:endParaRPr lang="en-US" sz="4859" dirty="0"/>
          </a:p>
        </p:txBody>
      </p:sp>
      <p:sp>
        <p:nvSpPr>
          <p:cNvPr id="7" name="Shape 2"/>
          <p:cNvSpPr/>
          <p:nvPr/>
        </p:nvSpPr>
        <p:spPr>
          <a:xfrm>
            <a:off x="863798" y="3996809"/>
            <a:ext cx="7416403" cy="2148602"/>
          </a:xfrm>
          <a:prstGeom prst="roundRect">
            <a:avLst>
              <a:gd name="adj" fmla="val 48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038" y="4012049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5855" y="4167664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Traversal-based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4167664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O(n)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038" y="4718090"/>
            <a:ext cx="7385923" cy="7060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5855" y="4873704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Hashing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4873704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O(n)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038" y="5424130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5855" y="5579745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Sorting and Comparison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5579745"/>
            <a:ext cx="3195518" cy="394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O(n log n)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32459" y="954167"/>
            <a:ext cx="8972907" cy="691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8"/>
              </a:lnSpc>
              <a:buNone/>
            </a:pPr>
            <a:r>
              <a:rPr lang="en-US" sz="4358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Practical Applications of Unique Nodes</a:t>
            </a:r>
            <a:endParaRPr lang="en-US" sz="435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459" y="1978104"/>
            <a:ext cx="553522" cy="5535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32459" y="2752963"/>
            <a:ext cx="2767608" cy="345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217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Database Indexing</a:t>
            </a:r>
            <a:endParaRPr lang="en-US" sz="2179" dirty="0"/>
          </a:p>
        </p:txBody>
      </p:sp>
      <p:sp>
        <p:nvSpPr>
          <p:cNvPr id="8" name="Text 3"/>
          <p:cNvSpPr/>
          <p:nvPr/>
        </p:nvSpPr>
        <p:spPr>
          <a:xfrm>
            <a:off x="4432459" y="3231713"/>
            <a:ext cx="4545449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9"/>
              </a:lnSpc>
              <a:buNone/>
            </a:pPr>
            <a:r>
              <a:rPr lang="en-US" sz="17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can be used to create efficient indexes for database management systems.</a:t>
            </a:r>
            <a:endParaRPr lang="en-US" sz="174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973" y="1978104"/>
            <a:ext cx="553522" cy="55352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09973" y="2752963"/>
            <a:ext cx="2767608" cy="345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217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Decision Tree Models</a:t>
            </a:r>
            <a:endParaRPr lang="en-US" sz="2179" dirty="0"/>
          </a:p>
        </p:txBody>
      </p:sp>
      <p:sp>
        <p:nvSpPr>
          <p:cNvPr id="11" name="Text 5"/>
          <p:cNvSpPr/>
          <p:nvPr/>
        </p:nvSpPr>
        <p:spPr>
          <a:xfrm>
            <a:off x="9309973" y="3231713"/>
            <a:ext cx="4545568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9"/>
              </a:lnSpc>
              <a:buNone/>
            </a:pPr>
            <a:r>
              <a:rPr lang="en-US" sz="17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in decision trees help improve the accuracy and interpretability of machine learning models.</a:t>
            </a:r>
            <a:endParaRPr lang="en-US" sz="174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59" y="4958834"/>
            <a:ext cx="553522" cy="55352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432459" y="5733693"/>
            <a:ext cx="2907030" cy="345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217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File System Organization</a:t>
            </a:r>
            <a:endParaRPr lang="en-US" sz="2179" dirty="0"/>
          </a:p>
        </p:txBody>
      </p:sp>
      <p:sp>
        <p:nvSpPr>
          <p:cNvPr id="14" name="Text 7"/>
          <p:cNvSpPr/>
          <p:nvPr/>
        </p:nvSpPr>
        <p:spPr>
          <a:xfrm>
            <a:off x="4432459" y="6212443"/>
            <a:ext cx="4545449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9"/>
              </a:lnSpc>
              <a:buNone/>
            </a:pPr>
            <a:r>
              <a:rPr lang="en-US" sz="17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can be leveraged to maintain a well-structured file system with no duplicates.</a:t>
            </a:r>
            <a:endParaRPr lang="en-US" sz="174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973" y="4958834"/>
            <a:ext cx="553522" cy="55352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309973" y="5733693"/>
            <a:ext cx="2767608" cy="345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4"/>
              </a:lnSpc>
              <a:buNone/>
            </a:pPr>
            <a:r>
              <a:rPr lang="en-US" sz="217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Graph Algorithms</a:t>
            </a:r>
            <a:endParaRPr lang="en-US" sz="2179" dirty="0"/>
          </a:p>
        </p:txBody>
      </p:sp>
      <p:sp>
        <p:nvSpPr>
          <p:cNvPr id="17" name="Text 9"/>
          <p:cNvSpPr/>
          <p:nvPr/>
        </p:nvSpPr>
        <p:spPr>
          <a:xfrm>
            <a:off x="9309973" y="6212443"/>
            <a:ext cx="4545568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9"/>
              </a:lnSpc>
              <a:buNone/>
            </a:pPr>
            <a:r>
              <a:rPr lang="en-US" sz="17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Identifying unique nodes is crucial for various graph-based algorithms, such as finding connected components.</a:t>
            </a:r>
            <a:endParaRPr lang="en-US" sz="174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12" y="2030849"/>
            <a:ext cx="4996458" cy="41679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2438" y="1321832"/>
            <a:ext cx="6434971" cy="612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3"/>
              </a:lnSpc>
              <a:buNone/>
            </a:pPr>
            <a:r>
              <a:rPr lang="en-US" sz="3859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 and Key Takeaways</a:t>
            </a:r>
            <a:endParaRPr lang="en-US" sz="3859" dirty="0"/>
          </a:p>
        </p:txBody>
      </p:sp>
      <p:sp>
        <p:nvSpPr>
          <p:cNvPr id="7" name="Shape 2"/>
          <p:cNvSpPr/>
          <p:nvPr/>
        </p:nvSpPr>
        <p:spPr>
          <a:xfrm>
            <a:off x="6172438" y="2228374"/>
            <a:ext cx="3787973" cy="2084903"/>
          </a:xfrm>
          <a:prstGeom prst="roundRect">
            <a:avLst>
              <a:gd name="adj" fmla="val 39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76035" y="2431971"/>
            <a:ext cx="2598777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are Crucial</a:t>
            </a:r>
            <a:endParaRPr lang="en-US" sz="1929" dirty="0"/>
          </a:p>
        </p:txBody>
      </p:sp>
      <p:sp>
        <p:nvSpPr>
          <p:cNvPr id="9" name="Text 4"/>
          <p:cNvSpPr/>
          <p:nvPr/>
        </p:nvSpPr>
        <p:spPr>
          <a:xfrm>
            <a:off x="6376035" y="2855714"/>
            <a:ext cx="3380780" cy="1253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15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in Binary Search Trees play a vital role in maintaining the tree's structure, enabling efficient data storage and retrieval.0</a:t>
            </a:r>
            <a:endParaRPr lang="en-US" sz="1543" dirty="0"/>
          </a:p>
        </p:txBody>
      </p:sp>
      <p:sp>
        <p:nvSpPr>
          <p:cNvPr id="10" name="Shape 5"/>
          <p:cNvSpPr/>
          <p:nvPr/>
        </p:nvSpPr>
        <p:spPr>
          <a:xfrm>
            <a:off x="10156388" y="2228374"/>
            <a:ext cx="3787973" cy="2084903"/>
          </a:xfrm>
          <a:prstGeom prst="roundRect">
            <a:avLst>
              <a:gd name="adj" fmla="val 39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359985" y="2431971"/>
            <a:ext cx="3374708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Varied Identification Approaches</a:t>
            </a:r>
            <a:endParaRPr lang="en-US" sz="1929" dirty="0"/>
          </a:p>
        </p:txBody>
      </p:sp>
      <p:sp>
        <p:nvSpPr>
          <p:cNvPr id="12" name="Text 7"/>
          <p:cNvSpPr/>
          <p:nvPr/>
        </p:nvSpPr>
        <p:spPr>
          <a:xfrm>
            <a:off x="10359985" y="2855714"/>
            <a:ext cx="3380780" cy="940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15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There are multiple algorithms for identifying unique nodes, each with its own time complexity and trade-offs.</a:t>
            </a:r>
            <a:endParaRPr lang="en-US" sz="1543" dirty="0"/>
          </a:p>
        </p:txBody>
      </p:sp>
      <p:sp>
        <p:nvSpPr>
          <p:cNvPr id="13" name="Shape 8"/>
          <p:cNvSpPr/>
          <p:nvPr/>
        </p:nvSpPr>
        <p:spPr>
          <a:xfrm>
            <a:off x="6172438" y="4509254"/>
            <a:ext cx="3787973" cy="2398395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76035" y="4712851"/>
            <a:ext cx="2450068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Diverse Applications</a:t>
            </a:r>
            <a:endParaRPr lang="en-US" sz="1929" dirty="0"/>
          </a:p>
        </p:txBody>
      </p:sp>
      <p:sp>
        <p:nvSpPr>
          <p:cNvPr id="15" name="Text 10"/>
          <p:cNvSpPr/>
          <p:nvPr/>
        </p:nvSpPr>
        <p:spPr>
          <a:xfrm>
            <a:off x="6376035" y="5136594"/>
            <a:ext cx="3380780" cy="940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15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Unique nodes have numerous practical applications, from database indexing to graph algorithms and beyond.</a:t>
            </a:r>
            <a:endParaRPr lang="en-US" sz="1543" dirty="0"/>
          </a:p>
        </p:txBody>
      </p:sp>
      <p:sp>
        <p:nvSpPr>
          <p:cNvPr id="16" name="Shape 11"/>
          <p:cNvSpPr/>
          <p:nvPr/>
        </p:nvSpPr>
        <p:spPr>
          <a:xfrm>
            <a:off x="10156388" y="4509254"/>
            <a:ext cx="3787973" cy="2398395"/>
          </a:xfrm>
          <a:prstGeom prst="roundRect">
            <a:avLst>
              <a:gd name="adj" fmla="val 343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10359985" y="4712851"/>
            <a:ext cx="2450068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2"/>
              </a:lnSpc>
              <a:buNone/>
            </a:pPr>
            <a:r>
              <a:rPr lang="en-US" sz="192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Continued Importance</a:t>
            </a:r>
            <a:endParaRPr lang="en-US" sz="1929" dirty="0"/>
          </a:p>
        </p:txBody>
      </p:sp>
      <p:sp>
        <p:nvSpPr>
          <p:cNvPr id="18" name="Text 13"/>
          <p:cNvSpPr/>
          <p:nvPr/>
        </p:nvSpPr>
        <p:spPr>
          <a:xfrm>
            <a:off x="10359985" y="5136594"/>
            <a:ext cx="3380780" cy="1567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9"/>
              </a:lnSpc>
              <a:buNone/>
            </a:pPr>
            <a:r>
              <a:rPr lang="en-US" sz="154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As data structures and algorithms continue to evolve, the importance of unique nodes in BSTs remains a fundamental concept in computer science.</a:t>
            </a:r>
            <a:endParaRPr lang="en-US" sz="154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590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Asar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HARIKA M</cp:lastModifiedBy>
  <cp:revision>4</cp:revision>
  <dcterms:created xsi:type="dcterms:W3CDTF">2024-07-30T07:29:59Z</dcterms:created>
  <dcterms:modified xsi:type="dcterms:W3CDTF">2024-07-30T09:25:40Z</dcterms:modified>
</cp:coreProperties>
</file>